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5</cp:revision>
  <dcterms:created xsi:type="dcterms:W3CDTF">2018-07-23T15:56:14Z</dcterms:created>
  <dcterms:modified xsi:type="dcterms:W3CDTF">2018-07-27T20:18:06Z</dcterms:modified>
</cp:coreProperties>
</file>